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9" r:id="rId3"/>
  </p:sldIdLst>
  <p:sldSz cx="21602700" cy="32404050"/>
  <p:notesSz cx="6797675" cy="9928225"/>
  <p:custDataLst>
    <p:tags r:id="rId8"/>
  </p:custDataLst>
  <p:defaultTextStyle>
    <a:defPPr>
      <a:defRPr lang="zh-CN"/>
    </a:defPPr>
    <a:lvl1pPr marL="0" algn="l" defTabSz="4340860" rtl="0" eaLnBrk="1" latinLnBrk="0" hangingPunct="1">
      <a:defRPr sz="8600" kern="1200">
        <a:solidFill>
          <a:schemeClr val="tx1"/>
        </a:solidFill>
        <a:latin typeface="+mn-lt"/>
        <a:ea typeface="+mn-ea"/>
        <a:cs typeface="+mn-cs"/>
      </a:defRPr>
    </a:lvl1pPr>
    <a:lvl2pPr marL="2170430" algn="l" defTabSz="4340860" rtl="0" eaLnBrk="1" latinLnBrk="0" hangingPunct="1">
      <a:defRPr sz="8600" kern="1200">
        <a:solidFill>
          <a:schemeClr val="tx1"/>
        </a:solidFill>
        <a:latin typeface="+mn-lt"/>
        <a:ea typeface="+mn-ea"/>
        <a:cs typeface="+mn-cs"/>
      </a:defRPr>
    </a:lvl2pPr>
    <a:lvl3pPr marL="4340860" algn="l" defTabSz="4340860" rtl="0" eaLnBrk="1" latinLnBrk="0" hangingPunct="1">
      <a:defRPr sz="8600" kern="1200">
        <a:solidFill>
          <a:schemeClr val="tx1"/>
        </a:solidFill>
        <a:latin typeface="+mn-lt"/>
        <a:ea typeface="+mn-ea"/>
        <a:cs typeface="+mn-cs"/>
      </a:defRPr>
    </a:lvl3pPr>
    <a:lvl4pPr marL="6511290" algn="l" defTabSz="4340860" rtl="0" eaLnBrk="1" latinLnBrk="0" hangingPunct="1">
      <a:defRPr sz="8600" kern="1200">
        <a:solidFill>
          <a:schemeClr val="tx1"/>
        </a:solidFill>
        <a:latin typeface="+mn-lt"/>
        <a:ea typeface="+mn-ea"/>
        <a:cs typeface="+mn-cs"/>
      </a:defRPr>
    </a:lvl4pPr>
    <a:lvl5pPr marL="8682355" algn="l" defTabSz="4340860" rtl="0" eaLnBrk="1" latinLnBrk="0" hangingPunct="1">
      <a:defRPr sz="8600" kern="1200">
        <a:solidFill>
          <a:schemeClr val="tx1"/>
        </a:solidFill>
        <a:latin typeface="+mn-lt"/>
        <a:ea typeface="+mn-ea"/>
        <a:cs typeface="+mn-cs"/>
      </a:defRPr>
    </a:lvl5pPr>
    <a:lvl6pPr marL="10852785" algn="l" defTabSz="4340860" rtl="0" eaLnBrk="1" latinLnBrk="0" hangingPunct="1">
      <a:defRPr sz="8600" kern="1200">
        <a:solidFill>
          <a:schemeClr val="tx1"/>
        </a:solidFill>
        <a:latin typeface="+mn-lt"/>
        <a:ea typeface="+mn-ea"/>
        <a:cs typeface="+mn-cs"/>
      </a:defRPr>
    </a:lvl6pPr>
    <a:lvl7pPr marL="13023215" algn="l" defTabSz="4340860" rtl="0" eaLnBrk="1" latinLnBrk="0" hangingPunct="1">
      <a:defRPr sz="8600" kern="1200">
        <a:solidFill>
          <a:schemeClr val="tx1"/>
        </a:solidFill>
        <a:latin typeface="+mn-lt"/>
        <a:ea typeface="+mn-ea"/>
        <a:cs typeface="+mn-cs"/>
      </a:defRPr>
    </a:lvl7pPr>
    <a:lvl8pPr marL="15193645" algn="l" defTabSz="4340860" rtl="0" eaLnBrk="1" latinLnBrk="0" hangingPunct="1">
      <a:defRPr sz="8600" kern="1200">
        <a:solidFill>
          <a:schemeClr val="tx1"/>
        </a:solidFill>
        <a:latin typeface="+mn-lt"/>
        <a:ea typeface="+mn-ea"/>
        <a:cs typeface="+mn-cs"/>
      </a:defRPr>
    </a:lvl8pPr>
    <a:lvl9pPr marL="17364075" algn="l" defTabSz="434086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206" userDrawn="1">
          <p15:clr>
            <a:srgbClr val="A4A3A4"/>
          </p15:clr>
        </p15:guide>
        <p15:guide id="2" pos="68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4F08"/>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252" autoAdjust="0"/>
    <p:restoredTop sz="98222" autoAdjust="0"/>
  </p:normalViewPr>
  <p:slideViewPr>
    <p:cSldViewPr showGuides="1">
      <p:cViewPr varScale="1">
        <p:scale>
          <a:sx n="22" d="100"/>
          <a:sy n="22" d="100"/>
        </p:scale>
        <p:origin x="1908" y="96"/>
      </p:cViewPr>
      <p:guideLst>
        <p:guide orient="horz" pos="10206"/>
        <p:guide pos="680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gs" Target="tags/tag1.xml"/><Relationship Id="rId7" Type="http://schemas.openxmlformats.org/officeDocument/2006/relationships/tableStyles" Target="tableStyles.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A4B84639-1D21-40F2-94AF-96419AB003FE}"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2157413" y="744538"/>
            <a:ext cx="2482850" cy="3722687"/>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C12A7388-5A2F-4A17-91BB-52C1B3D4677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20206" y="10066262"/>
            <a:ext cx="18362295" cy="6945868"/>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3240405" y="18362297"/>
            <a:ext cx="15121890" cy="8281034"/>
          </a:xfrm>
        </p:spPr>
        <p:txBody>
          <a:bodyPr/>
          <a:lstStyle>
            <a:lvl1pPr marL="0" indent="0" algn="ctr">
              <a:buNone/>
              <a:defRPr>
                <a:solidFill>
                  <a:schemeClr val="tx1">
                    <a:tint val="75000"/>
                  </a:schemeClr>
                </a:solidFill>
              </a:defRPr>
            </a:lvl1pPr>
            <a:lvl2pPr marL="2170430" indent="0" algn="ctr">
              <a:buNone/>
              <a:defRPr>
                <a:solidFill>
                  <a:schemeClr val="tx1">
                    <a:tint val="75000"/>
                  </a:schemeClr>
                </a:solidFill>
              </a:defRPr>
            </a:lvl2pPr>
            <a:lvl3pPr marL="4340860" indent="0" algn="ctr">
              <a:buNone/>
              <a:defRPr>
                <a:solidFill>
                  <a:schemeClr val="tx1">
                    <a:tint val="75000"/>
                  </a:schemeClr>
                </a:solidFill>
              </a:defRPr>
            </a:lvl3pPr>
            <a:lvl4pPr marL="6511290" indent="0" algn="ctr">
              <a:buNone/>
              <a:defRPr>
                <a:solidFill>
                  <a:schemeClr val="tx1">
                    <a:tint val="75000"/>
                  </a:schemeClr>
                </a:solidFill>
              </a:defRPr>
            </a:lvl4pPr>
            <a:lvl5pPr marL="8682355" indent="0" algn="ctr">
              <a:buNone/>
              <a:defRPr>
                <a:solidFill>
                  <a:schemeClr val="tx1">
                    <a:tint val="75000"/>
                  </a:schemeClr>
                </a:solidFill>
              </a:defRPr>
            </a:lvl5pPr>
            <a:lvl6pPr marL="10852785" indent="0" algn="ctr">
              <a:buNone/>
              <a:defRPr>
                <a:solidFill>
                  <a:schemeClr val="tx1">
                    <a:tint val="75000"/>
                  </a:schemeClr>
                </a:solidFill>
              </a:defRPr>
            </a:lvl6pPr>
            <a:lvl7pPr marL="13023215" indent="0" algn="ctr">
              <a:buNone/>
              <a:defRPr>
                <a:solidFill>
                  <a:schemeClr val="tx1">
                    <a:tint val="75000"/>
                  </a:schemeClr>
                </a:solidFill>
              </a:defRPr>
            </a:lvl7pPr>
            <a:lvl8pPr marL="15193645" indent="0" algn="ctr">
              <a:buNone/>
              <a:defRPr>
                <a:solidFill>
                  <a:schemeClr val="tx1">
                    <a:tint val="75000"/>
                  </a:schemeClr>
                </a:solidFill>
              </a:defRPr>
            </a:lvl8pPr>
            <a:lvl9pPr marL="17364075"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31E4580A-4A49-46AA-9B18-0DE6F7FC6DE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AF0A3ED-94E9-4FE3-98FB-2CA34F3D4FC2}"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31E4580A-4A49-46AA-9B18-0DE6F7FC6DE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AF0A3ED-94E9-4FE3-98FB-2CA34F3D4FC2}"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5661959" y="1297668"/>
            <a:ext cx="4860608" cy="27648456"/>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1080136" y="1297668"/>
            <a:ext cx="14221778" cy="27648456"/>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31E4580A-4A49-46AA-9B18-0DE6F7FC6DE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AF0A3ED-94E9-4FE3-98FB-2CA34F3D4FC2}"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31E4580A-4A49-46AA-9B18-0DE6F7FC6DE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AF0A3ED-94E9-4FE3-98FB-2CA34F3D4FC2}"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706467" y="20822605"/>
            <a:ext cx="18362295" cy="6435804"/>
          </a:xfrm>
        </p:spPr>
        <p:txBody>
          <a:bodyPr anchor="t"/>
          <a:lstStyle>
            <a:lvl1pPr algn="l">
              <a:defRPr sz="191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1706467" y="13734221"/>
            <a:ext cx="18362295" cy="7088384"/>
          </a:xfrm>
        </p:spPr>
        <p:txBody>
          <a:bodyPr anchor="b"/>
          <a:lstStyle>
            <a:lvl1pPr marL="0" indent="0">
              <a:buNone/>
              <a:defRPr sz="9400">
                <a:solidFill>
                  <a:schemeClr val="tx1">
                    <a:tint val="75000"/>
                  </a:schemeClr>
                </a:solidFill>
              </a:defRPr>
            </a:lvl1pPr>
            <a:lvl2pPr marL="2170430" indent="0">
              <a:buNone/>
              <a:defRPr sz="8600">
                <a:solidFill>
                  <a:schemeClr val="tx1">
                    <a:tint val="75000"/>
                  </a:schemeClr>
                </a:solidFill>
              </a:defRPr>
            </a:lvl2pPr>
            <a:lvl3pPr marL="4340860" indent="0">
              <a:buNone/>
              <a:defRPr sz="7600">
                <a:solidFill>
                  <a:schemeClr val="tx1">
                    <a:tint val="75000"/>
                  </a:schemeClr>
                </a:solidFill>
              </a:defRPr>
            </a:lvl3pPr>
            <a:lvl4pPr marL="6511290" indent="0">
              <a:buNone/>
              <a:defRPr sz="6600">
                <a:solidFill>
                  <a:schemeClr val="tx1">
                    <a:tint val="75000"/>
                  </a:schemeClr>
                </a:solidFill>
              </a:defRPr>
            </a:lvl4pPr>
            <a:lvl5pPr marL="8682355" indent="0">
              <a:buNone/>
              <a:defRPr sz="6600">
                <a:solidFill>
                  <a:schemeClr val="tx1">
                    <a:tint val="75000"/>
                  </a:schemeClr>
                </a:solidFill>
              </a:defRPr>
            </a:lvl5pPr>
            <a:lvl6pPr marL="10852785" indent="0">
              <a:buNone/>
              <a:defRPr sz="6600">
                <a:solidFill>
                  <a:schemeClr val="tx1">
                    <a:tint val="75000"/>
                  </a:schemeClr>
                </a:solidFill>
              </a:defRPr>
            </a:lvl6pPr>
            <a:lvl7pPr marL="13023215" indent="0">
              <a:buNone/>
              <a:defRPr sz="6600">
                <a:solidFill>
                  <a:schemeClr val="tx1">
                    <a:tint val="75000"/>
                  </a:schemeClr>
                </a:solidFill>
              </a:defRPr>
            </a:lvl7pPr>
            <a:lvl8pPr marL="15193645" indent="0">
              <a:buNone/>
              <a:defRPr sz="6600">
                <a:solidFill>
                  <a:schemeClr val="tx1">
                    <a:tint val="75000"/>
                  </a:schemeClr>
                </a:solidFill>
              </a:defRPr>
            </a:lvl8pPr>
            <a:lvl9pPr marL="17364075" indent="0">
              <a:buNone/>
              <a:defRPr sz="6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31E4580A-4A49-46AA-9B18-0DE6F7FC6DE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AF0A3ED-94E9-4FE3-98FB-2CA34F3D4FC2}"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1080137" y="7560948"/>
            <a:ext cx="9541193" cy="21385176"/>
          </a:xfrm>
        </p:spPr>
        <p:txBody>
          <a:bodyPr/>
          <a:lstStyle>
            <a:lvl1pPr>
              <a:defRPr sz="13300"/>
            </a:lvl1pPr>
            <a:lvl2pPr>
              <a:defRPr sz="11500"/>
            </a:lvl2pPr>
            <a:lvl3pPr>
              <a:defRPr sz="9400"/>
            </a:lvl3pPr>
            <a:lvl4pPr>
              <a:defRPr sz="8600"/>
            </a:lvl4pPr>
            <a:lvl5pPr>
              <a:defRPr sz="8600"/>
            </a:lvl5pPr>
            <a:lvl6pPr>
              <a:defRPr sz="8600"/>
            </a:lvl6pPr>
            <a:lvl7pPr>
              <a:defRPr sz="8600"/>
            </a:lvl7pPr>
            <a:lvl8pPr>
              <a:defRPr sz="8600"/>
            </a:lvl8pPr>
            <a:lvl9pPr>
              <a:defRPr sz="8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10981374" y="7560948"/>
            <a:ext cx="9541193" cy="21385176"/>
          </a:xfrm>
        </p:spPr>
        <p:txBody>
          <a:bodyPr/>
          <a:lstStyle>
            <a:lvl1pPr>
              <a:defRPr sz="13300"/>
            </a:lvl1pPr>
            <a:lvl2pPr>
              <a:defRPr sz="11500"/>
            </a:lvl2pPr>
            <a:lvl3pPr>
              <a:defRPr sz="9400"/>
            </a:lvl3pPr>
            <a:lvl4pPr>
              <a:defRPr sz="8600"/>
            </a:lvl4pPr>
            <a:lvl5pPr>
              <a:defRPr sz="8600"/>
            </a:lvl5pPr>
            <a:lvl6pPr>
              <a:defRPr sz="8600"/>
            </a:lvl6pPr>
            <a:lvl7pPr>
              <a:defRPr sz="8600"/>
            </a:lvl7pPr>
            <a:lvl8pPr>
              <a:defRPr sz="8600"/>
            </a:lvl8pPr>
            <a:lvl9pPr>
              <a:defRPr sz="8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31E4580A-4A49-46AA-9B18-0DE6F7FC6DE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AF0A3ED-94E9-4FE3-98FB-2CA34F3D4FC2}"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1080136" y="7253410"/>
            <a:ext cx="9544945" cy="3022876"/>
          </a:xfrm>
        </p:spPr>
        <p:txBody>
          <a:bodyPr anchor="b"/>
          <a:lstStyle>
            <a:lvl1pPr marL="0" indent="0">
              <a:buNone/>
              <a:defRPr sz="11500" b="1"/>
            </a:lvl1pPr>
            <a:lvl2pPr marL="2170430" indent="0">
              <a:buNone/>
              <a:defRPr sz="9400" b="1"/>
            </a:lvl2pPr>
            <a:lvl3pPr marL="4340860" indent="0">
              <a:buNone/>
              <a:defRPr sz="8600" b="1"/>
            </a:lvl3pPr>
            <a:lvl4pPr marL="6511290" indent="0">
              <a:buNone/>
              <a:defRPr sz="7600" b="1"/>
            </a:lvl4pPr>
            <a:lvl5pPr marL="8682355" indent="0">
              <a:buNone/>
              <a:defRPr sz="7600" b="1"/>
            </a:lvl5pPr>
            <a:lvl6pPr marL="10852785" indent="0">
              <a:buNone/>
              <a:defRPr sz="7600" b="1"/>
            </a:lvl6pPr>
            <a:lvl7pPr marL="13023215" indent="0">
              <a:buNone/>
              <a:defRPr sz="7600" b="1"/>
            </a:lvl7pPr>
            <a:lvl8pPr marL="15193645" indent="0">
              <a:buNone/>
              <a:defRPr sz="7600" b="1"/>
            </a:lvl8pPr>
            <a:lvl9pPr marL="17364075" indent="0">
              <a:buNone/>
              <a:defRPr sz="7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1080136" y="10276284"/>
            <a:ext cx="9544945" cy="18669836"/>
          </a:xfrm>
        </p:spPr>
        <p:txBody>
          <a:bodyPr/>
          <a:lstStyle>
            <a:lvl1pPr>
              <a:defRPr sz="11500"/>
            </a:lvl1pPr>
            <a:lvl2pPr>
              <a:defRPr sz="9400"/>
            </a:lvl2pPr>
            <a:lvl3pPr>
              <a:defRPr sz="8600"/>
            </a:lvl3pPr>
            <a:lvl4pPr>
              <a:defRPr sz="7600"/>
            </a:lvl4pPr>
            <a:lvl5pPr>
              <a:defRPr sz="7600"/>
            </a:lvl5pPr>
            <a:lvl6pPr>
              <a:defRPr sz="7600"/>
            </a:lvl6pPr>
            <a:lvl7pPr>
              <a:defRPr sz="7600"/>
            </a:lvl7pPr>
            <a:lvl8pPr>
              <a:defRPr sz="7600"/>
            </a:lvl8pPr>
            <a:lvl9pPr>
              <a:defRPr sz="7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10973872" y="7253410"/>
            <a:ext cx="9548694" cy="3022876"/>
          </a:xfrm>
        </p:spPr>
        <p:txBody>
          <a:bodyPr anchor="b"/>
          <a:lstStyle>
            <a:lvl1pPr marL="0" indent="0">
              <a:buNone/>
              <a:defRPr sz="11500" b="1"/>
            </a:lvl1pPr>
            <a:lvl2pPr marL="2170430" indent="0">
              <a:buNone/>
              <a:defRPr sz="9400" b="1"/>
            </a:lvl2pPr>
            <a:lvl3pPr marL="4340860" indent="0">
              <a:buNone/>
              <a:defRPr sz="8600" b="1"/>
            </a:lvl3pPr>
            <a:lvl4pPr marL="6511290" indent="0">
              <a:buNone/>
              <a:defRPr sz="7600" b="1"/>
            </a:lvl4pPr>
            <a:lvl5pPr marL="8682355" indent="0">
              <a:buNone/>
              <a:defRPr sz="7600" b="1"/>
            </a:lvl5pPr>
            <a:lvl6pPr marL="10852785" indent="0">
              <a:buNone/>
              <a:defRPr sz="7600" b="1"/>
            </a:lvl6pPr>
            <a:lvl7pPr marL="13023215" indent="0">
              <a:buNone/>
              <a:defRPr sz="7600" b="1"/>
            </a:lvl7pPr>
            <a:lvl8pPr marL="15193645" indent="0">
              <a:buNone/>
              <a:defRPr sz="7600" b="1"/>
            </a:lvl8pPr>
            <a:lvl9pPr marL="17364075" indent="0">
              <a:buNone/>
              <a:defRPr sz="7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10973872" y="10276284"/>
            <a:ext cx="9548694" cy="18669836"/>
          </a:xfrm>
        </p:spPr>
        <p:txBody>
          <a:bodyPr/>
          <a:lstStyle>
            <a:lvl1pPr>
              <a:defRPr sz="11500"/>
            </a:lvl1pPr>
            <a:lvl2pPr>
              <a:defRPr sz="9400"/>
            </a:lvl2pPr>
            <a:lvl3pPr>
              <a:defRPr sz="8600"/>
            </a:lvl3pPr>
            <a:lvl4pPr>
              <a:defRPr sz="7600"/>
            </a:lvl4pPr>
            <a:lvl5pPr>
              <a:defRPr sz="7600"/>
            </a:lvl5pPr>
            <a:lvl6pPr>
              <a:defRPr sz="7600"/>
            </a:lvl6pPr>
            <a:lvl7pPr>
              <a:defRPr sz="7600"/>
            </a:lvl7pPr>
            <a:lvl8pPr>
              <a:defRPr sz="7600"/>
            </a:lvl8pPr>
            <a:lvl9pPr>
              <a:defRPr sz="7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31E4580A-4A49-46AA-9B18-0DE6F7FC6DE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AF0A3ED-94E9-4FE3-98FB-2CA34F3D4FC2}"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31E4580A-4A49-46AA-9B18-0DE6F7FC6DE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AF0A3ED-94E9-4FE3-98FB-2CA34F3D4FC2}"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1E4580A-4A49-46AA-9B18-0DE6F7FC6DE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AF0A3ED-94E9-4FE3-98FB-2CA34F3D4FC2}"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1080138" y="1290161"/>
            <a:ext cx="7107139" cy="5490686"/>
          </a:xfrm>
        </p:spPr>
        <p:txBody>
          <a:bodyPr anchor="b"/>
          <a:lstStyle>
            <a:lvl1pPr algn="l">
              <a:defRPr sz="9400" b="1"/>
            </a:lvl1pPr>
          </a:lstStyle>
          <a:p>
            <a:r>
              <a:rPr lang="zh-CN" altLang="en-US"/>
              <a:t>单击此处编辑母版标题样式</a:t>
            </a:r>
            <a:endParaRPr lang="zh-CN" altLang="en-US"/>
          </a:p>
        </p:txBody>
      </p:sp>
      <p:sp>
        <p:nvSpPr>
          <p:cNvPr id="3" name="内容占位符 2"/>
          <p:cNvSpPr>
            <a:spLocks noGrp="1"/>
          </p:cNvSpPr>
          <p:nvPr>
            <p:ph idx="1"/>
          </p:nvPr>
        </p:nvSpPr>
        <p:spPr>
          <a:xfrm>
            <a:off x="8446058" y="1290166"/>
            <a:ext cx="12076510" cy="27655959"/>
          </a:xfrm>
        </p:spPr>
        <p:txBody>
          <a:bodyPr/>
          <a:lstStyle>
            <a:lvl1pPr>
              <a:defRPr sz="15300"/>
            </a:lvl1pPr>
            <a:lvl2pPr>
              <a:defRPr sz="13300"/>
            </a:lvl2pPr>
            <a:lvl3pPr>
              <a:defRPr sz="11500"/>
            </a:lvl3pPr>
            <a:lvl4pPr>
              <a:defRPr sz="9400"/>
            </a:lvl4pPr>
            <a:lvl5pPr>
              <a:defRPr sz="9400"/>
            </a:lvl5pPr>
            <a:lvl6pPr>
              <a:defRPr sz="9400"/>
            </a:lvl6pPr>
            <a:lvl7pPr>
              <a:defRPr sz="9400"/>
            </a:lvl7pPr>
            <a:lvl8pPr>
              <a:defRPr sz="9400"/>
            </a:lvl8pPr>
            <a:lvl9pPr>
              <a:defRPr sz="9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1080138" y="6780850"/>
            <a:ext cx="7107139" cy="22165272"/>
          </a:xfrm>
        </p:spPr>
        <p:txBody>
          <a:bodyPr/>
          <a:lstStyle>
            <a:lvl1pPr marL="0" indent="0">
              <a:buNone/>
              <a:defRPr sz="6600"/>
            </a:lvl1pPr>
            <a:lvl2pPr marL="2170430" indent="0">
              <a:buNone/>
              <a:defRPr sz="5600"/>
            </a:lvl2pPr>
            <a:lvl3pPr marL="4340860" indent="0">
              <a:buNone/>
              <a:defRPr sz="4800"/>
            </a:lvl3pPr>
            <a:lvl4pPr marL="6511290" indent="0">
              <a:buNone/>
              <a:defRPr sz="4200"/>
            </a:lvl4pPr>
            <a:lvl5pPr marL="8682355" indent="0">
              <a:buNone/>
              <a:defRPr sz="4200"/>
            </a:lvl5pPr>
            <a:lvl6pPr marL="10852785" indent="0">
              <a:buNone/>
              <a:defRPr sz="4200"/>
            </a:lvl6pPr>
            <a:lvl7pPr marL="13023215" indent="0">
              <a:buNone/>
              <a:defRPr sz="4200"/>
            </a:lvl7pPr>
            <a:lvl8pPr marL="15193645" indent="0">
              <a:buNone/>
              <a:defRPr sz="4200"/>
            </a:lvl8pPr>
            <a:lvl9pPr marL="17364075" indent="0">
              <a:buNone/>
              <a:defRPr sz="42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31E4580A-4A49-46AA-9B18-0DE6F7FC6DE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AF0A3ED-94E9-4FE3-98FB-2CA34F3D4FC2}"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4234281" y="22682836"/>
            <a:ext cx="12961620" cy="2677837"/>
          </a:xfrm>
        </p:spPr>
        <p:txBody>
          <a:bodyPr anchor="b"/>
          <a:lstStyle>
            <a:lvl1pPr algn="l">
              <a:defRPr sz="94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4234281" y="2895362"/>
            <a:ext cx="12961620" cy="19442430"/>
          </a:xfrm>
        </p:spPr>
        <p:txBody>
          <a:bodyPr/>
          <a:lstStyle>
            <a:lvl1pPr marL="0" indent="0">
              <a:buNone/>
              <a:defRPr sz="15300"/>
            </a:lvl1pPr>
            <a:lvl2pPr marL="2170430" indent="0">
              <a:buNone/>
              <a:defRPr sz="13300"/>
            </a:lvl2pPr>
            <a:lvl3pPr marL="4340860" indent="0">
              <a:buNone/>
              <a:defRPr sz="11500"/>
            </a:lvl3pPr>
            <a:lvl4pPr marL="6511290" indent="0">
              <a:buNone/>
              <a:defRPr sz="9400"/>
            </a:lvl4pPr>
            <a:lvl5pPr marL="8682355" indent="0">
              <a:buNone/>
              <a:defRPr sz="9400"/>
            </a:lvl5pPr>
            <a:lvl6pPr marL="10852785" indent="0">
              <a:buNone/>
              <a:defRPr sz="9400"/>
            </a:lvl6pPr>
            <a:lvl7pPr marL="13023215" indent="0">
              <a:buNone/>
              <a:defRPr sz="9400"/>
            </a:lvl7pPr>
            <a:lvl8pPr marL="15193645" indent="0">
              <a:buNone/>
              <a:defRPr sz="9400"/>
            </a:lvl8pPr>
            <a:lvl9pPr marL="17364075" indent="0">
              <a:buNone/>
              <a:defRPr sz="9400"/>
            </a:lvl9pPr>
          </a:lstStyle>
          <a:p>
            <a:endParaRPr lang="zh-CN" altLang="en-US"/>
          </a:p>
        </p:txBody>
      </p:sp>
      <p:sp>
        <p:nvSpPr>
          <p:cNvPr id="4" name="文本占位符 3"/>
          <p:cNvSpPr>
            <a:spLocks noGrp="1"/>
          </p:cNvSpPr>
          <p:nvPr>
            <p:ph type="body" sz="half" idx="2"/>
          </p:nvPr>
        </p:nvSpPr>
        <p:spPr>
          <a:xfrm>
            <a:off x="4234281" y="25360672"/>
            <a:ext cx="12961620" cy="3802973"/>
          </a:xfrm>
        </p:spPr>
        <p:txBody>
          <a:bodyPr/>
          <a:lstStyle>
            <a:lvl1pPr marL="0" indent="0">
              <a:buNone/>
              <a:defRPr sz="6600"/>
            </a:lvl1pPr>
            <a:lvl2pPr marL="2170430" indent="0">
              <a:buNone/>
              <a:defRPr sz="5600"/>
            </a:lvl2pPr>
            <a:lvl3pPr marL="4340860" indent="0">
              <a:buNone/>
              <a:defRPr sz="4800"/>
            </a:lvl3pPr>
            <a:lvl4pPr marL="6511290" indent="0">
              <a:buNone/>
              <a:defRPr sz="4200"/>
            </a:lvl4pPr>
            <a:lvl5pPr marL="8682355" indent="0">
              <a:buNone/>
              <a:defRPr sz="4200"/>
            </a:lvl5pPr>
            <a:lvl6pPr marL="10852785" indent="0">
              <a:buNone/>
              <a:defRPr sz="4200"/>
            </a:lvl6pPr>
            <a:lvl7pPr marL="13023215" indent="0">
              <a:buNone/>
              <a:defRPr sz="4200"/>
            </a:lvl7pPr>
            <a:lvl8pPr marL="15193645" indent="0">
              <a:buNone/>
              <a:defRPr sz="4200"/>
            </a:lvl8pPr>
            <a:lvl9pPr marL="17364075" indent="0">
              <a:buNone/>
              <a:defRPr sz="42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31E4580A-4A49-46AA-9B18-0DE6F7FC6DE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AF0A3ED-94E9-4FE3-98FB-2CA34F3D4FC2}"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1080135" y="1297666"/>
            <a:ext cx="19442430" cy="5400675"/>
          </a:xfrm>
          <a:prstGeom prst="rect">
            <a:avLst/>
          </a:prstGeom>
        </p:spPr>
        <p:txBody>
          <a:bodyPr vert="horz" lIns="434106" tIns="217054" rIns="434106" bIns="217054"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1080135" y="7560948"/>
            <a:ext cx="19442430" cy="21385176"/>
          </a:xfrm>
          <a:prstGeom prst="rect">
            <a:avLst/>
          </a:prstGeom>
        </p:spPr>
        <p:txBody>
          <a:bodyPr vert="horz" lIns="434106" tIns="217054" rIns="434106" bIns="217054"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1080137" y="30033755"/>
            <a:ext cx="5040630" cy="1725216"/>
          </a:xfrm>
          <a:prstGeom prst="rect">
            <a:avLst/>
          </a:prstGeom>
        </p:spPr>
        <p:txBody>
          <a:bodyPr vert="horz" lIns="434106" tIns="217054" rIns="434106" bIns="217054" rtlCol="0" anchor="ctr"/>
          <a:lstStyle>
            <a:lvl1pPr algn="l">
              <a:defRPr sz="5600">
                <a:solidFill>
                  <a:schemeClr val="tx1">
                    <a:tint val="75000"/>
                  </a:schemeClr>
                </a:solidFill>
              </a:defRPr>
            </a:lvl1pPr>
          </a:lstStyle>
          <a:p>
            <a:fld id="{31E4580A-4A49-46AA-9B18-0DE6F7FC6DE0}" type="datetimeFigureOut">
              <a:rPr lang="zh-CN" altLang="en-US" smtClean="0"/>
            </a:fld>
            <a:endParaRPr lang="zh-CN" altLang="en-US"/>
          </a:p>
        </p:txBody>
      </p:sp>
      <p:sp>
        <p:nvSpPr>
          <p:cNvPr id="5" name="页脚占位符 4"/>
          <p:cNvSpPr>
            <a:spLocks noGrp="1"/>
          </p:cNvSpPr>
          <p:nvPr>
            <p:ph type="ftr" sz="quarter" idx="3"/>
          </p:nvPr>
        </p:nvSpPr>
        <p:spPr>
          <a:xfrm>
            <a:off x="7380923" y="30033755"/>
            <a:ext cx="6840855" cy="1725216"/>
          </a:xfrm>
          <a:prstGeom prst="rect">
            <a:avLst/>
          </a:prstGeom>
        </p:spPr>
        <p:txBody>
          <a:bodyPr vert="horz" lIns="434106" tIns="217054" rIns="434106" bIns="217054" rtlCol="0" anchor="ctr"/>
          <a:lstStyle>
            <a:lvl1pPr algn="ctr">
              <a:defRPr sz="5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15481938" y="30033755"/>
            <a:ext cx="5040630" cy="1725216"/>
          </a:xfrm>
          <a:prstGeom prst="rect">
            <a:avLst/>
          </a:prstGeom>
        </p:spPr>
        <p:txBody>
          <a:bodyPr vert="horz" lIns="434106" tIns="217054" rIns="434106" bIns="217054" rtlCol="0" anchor="ctr"/>
          <a:lstStyle>
            <a:lvl1pPr algn="r">
              <a:defRPr sz="5600">
                <a:solidFill>
                  <a:schemeClr val="tx1">
                    <a:tint val="75000"/>
                  </a:schemeClr>
                </a:solidFill>
              </a:defRPr>
            </a:lvl1pPr>
          </a:lstStyle>
          <a:p>
            <a:fld id="{3AF0A3ED-94E9-4FE3-98FB-2CA34F3D4FC2}"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40860" rtl="0" eaLnBrk="1" latinLnBrk="0" hangingPunct="1">
        <a:spcBef>
          <a:spcPct val="0"/>
        </a:spcBef>
        <a:buNone/>
        <a:defRPr sz="20900" kern="1200">
          <a:solidFill>
            <a:schemeClr val="tx1"/>
          </a:solidFill>
          <a:latin typeface="+mj-lt"/>
          <a:ea typeface="+mj-ea"/>
          <a:cs typeface="+mj-cs"/>
        </a:defRPr>
      </a:lvl1pPr>
    </p:titleStyle>
    <p:bodyStyle>
      <a:lvl1pPr marL="1628140" indent="-1628140" algn="l" defTabSz="4340860" rtl="0" eaLnBrk="1" latinLnBrk="0" hangingPunct="1">
        <a:spcBef>
          <a:spcPct val="20000"/>
        </a:spcBef>
        <a:buFont typeface="Arial" panose="020B0604020202020204" pitchFamily="34" charset="0"/>
        <a:buChar char="•"/>
        <a:defRPr sz="15300" kern="1200">
          <a:solidFill>
            <a:schemeClr val="tx1"/>
          </a:solidFill>
          <a:latin typeface="+mn-lt"/>
          <a:ea typeface="+mn-ea"/>
          <a:cs typeface="+mn-cs"/>
        </a:defRPr>
      </a:lvl1pPr>
      <a:lvl2pPr marL="3527425" indent="-1356360" algn="l" defTabSz="4340860" rtl="0" eaLnBrk="1" latinLnBrk="0" hangingPunct="1">
        <a:spcBef>
          <a:spcPct val="20000"/>
        </a:spcBef>
        <a:buFont typeface="Arial" panose="020B0604020202020204" pitchFamily="34" charset="0"/>
        <a:buChar char="–"/>
        <a:defRPr sz="13300" kern="1200">
          <a:solidFill>
            <a:schemeClr val="tx1"/>
          </a:solidFill>
          <a:latin typeface="+mn-lt"/>
          <a:ea typeface="+mn-ea"/>
          <a:cs typeface="+mn-cs"/>
        </a:defRPr>
      </a:lvl2pPr>
      <a:lvl3pPr marL="5426075" indent="-1085215" algn="l" defTabSz="4340860" rtl="0" eaLnBrk="1" latinLnBrk="0" hangingPunct="1">
        <a:spcBef>
          <a:spcPct val="20000"/>
        </a:spcBef>
        <a:buFont typeface="Arial" panose="020B0604020202020204" pitchFamily="34" charset="0"/>
        <a:buChar char="•"/>
        <a:defRPr sz="11500" kern="1200">
          <a:solidFill>
            <a:schemeClr val="tx1"/>
          </a:solidFill>
          <a:latin typeface="+mn-lt"/>
          <a:ea typeface="+mn-ea"/>
          <a:cs typeface="+mn-cs"/>
        </a:defRPr>
      </a:lvl3pPr>
      <a:lvl4pPr marL="7597140" indent="-1085215" algn="l" defTabSz="4340860" rtl="0" eaLnBrk="1" latinLnBrk="0" hangingPunct="1">
        <a:spcBef>
          <a:spcPct val="20000"/>
        </a:spcBef>
        <a:buFont typeface="Arial" panose="020B0604020202020204" pitchFamily="34" charset="0"/>
        <a:buChar char="–"/>
        <a:defRPr sz="9400" kern="1200">
          <a:solidFill>
            <a:schemeClr val="tx1"/>
          </a:solidFill>
          <a:latin typeface="+mn-lt"/>
          <a:ea typeface="+mn-ea"/>
          <a:cs typeface="+mn-cs"/>
        </a:defRPr>
      </a:lvl4pPr>
      <a:lvl5pPr marL="9767570" indent="-1085215" algn="l" defTabSz="4340860" rtl="0" eaLnBrk="1" latinLnBrk="0" hangingPunct="1">
        <a:spcBef>
          <a:spcPct val="20000"/>
        </a:spcBef>
        <a:buFont typeface="Arial" panose="020B0604020202020204" pitchFamily="34" charset="0"/>
        <a:buChar char="»"/>
        <a:defRPr sz="9400" kern="1200">
          <a:solidFill>
            <a:schemeClr val="tx1"/>
          </a:solidFill>
          <a:latin typeface="+mn-lt"/>
          <a:ea typeface="+mn-ea"/>
          <a:cs typeface="+mn-cs"/>
        </a:defRPr>
      </a:lvl5pPr>
      <a:lvl6pPr marL="11938000" indent="-1085215" algn="l" defTabSz="4340860" rtl="0" eaLnBrk="1" latinLnBrk="0" hangingPunct="1">
        <a:spcBef>
          <a:spcPct val="20000"/>
        </a:spcBef>
        <a:buFont typeface="Arial" panose="020B0604020202020204" pitchFamily="34" charset="0"/>
        <a:buChar char="•"/>
        <a:defRPr sz="9400" kern="1200">
          <a:solidFill>
            <a:schemeClr val="tx1"/>
          </a:solidFill>
          <a:latin typeface="+mn-lt"/>
          <a:ea typeface="+mn-ea"/>
          <a:cs typeface="+mn-cs"/>
        </a:defRPr>
      </a:lvl6pPr>
      <a:lvl7pPr marL="14108430" indent="-1085215" algn="l" defTabSz="4340860" rtl="0" eaLnBrk="1" latinLnBrk="0" hangingPunct="1">
        <a:spcBef>
          <a:spcPct val="20000"/>
        </a:spcBef>
        <a:buFont typeface="Arial" panose="020B0604020202020204" pitchFamily="34" charset="0"/>
        <a:buChar char="•"/>
        <a:defRPr sz="9400" kern="1200">
          <a:solidFill>
            <a:schemeClr val="tx1"/>
          </a:solidFill>
          <a:latin typeface="+mn-lt"/>
          <a:ea typeface="+mn-ea"/>
          <a:cs typeface="+mn-cs"/>
        </a:defRPr>
      </a:lvl7pPr>
      <a:lvl8pPr marL="16278860" indent="-1085215" algn="l" defTabSz="4340860" rtl="0" eaLnBrk="1" latinLnBrk="0" hangingPunct="1">
        <a:spcBef>
          <a:spcPct val="20000"/>
        </a:spcBef>
        <a:buFont typeface="Arial" panose="020B0604020202020204" pitchFamily="34" charset="0"/>
        <a:buChar char="•"/>
        <a:defRPr sz="9400" kern="1200">
          <a:solidFill>
            <a:schemeClr val="tx1"/>
          </a:solidFill>
          <a:latin typeface="+mn-lt"/>
          <a:ea typeface="+mn-ea"/>
          <a:cs typeface="+mn-cs"/>
        </a:defRPr>
      </a:lvl8pPr>
      <a:lvl9pPr marL="18449290" indent="-1085215" algn="l" defTabSz="4340860" rtl="0" eaLnBrk="1" latinLnBrk="0" hangingPunct="1">
        <a:spcBef>
          <a:spcPct val="20000"/>
        </a:spcBef>
        <a:buFont typeface="Arial" panose="020B0604020202020204" pitchFamily="34" charset="0"/>
        <a:buChar char="•"/>
        <a:defRPr sz="9400" kern="1200">
          <a:solidFill>
            <a:schemeClr val="tx1"/>
          </a:solidFill>
          <a:latin typeface="+mn-lt"/>
          <a:ea typeface="+mn-ea"/>
          <a:cs typeface="+mn-cs"/>
        </a:defRPr>
      </a:lvl9pPr>
    </p:bodyStyle>
    <p:otherStyle>
      <a:defPPr>
        <a:defRPr lang="zh-CN"/>
      </a:defPPr>
      <a:lvl1pPr marL="0" algn="l" defTabSz="4340860" rtl="0" eaLnBrk="1" latinLnBrk="0" hangingPunct="1">
        <a:defRPr sz="8600" kern="1200">
          <a:solidFill>
            <a:schemeClr val="tx1"/>
          </a:solidFill>
          <a:latin typeface="+mn-lt"/>
          <a:ea typeface="+mn-ea"/>
          <a:cs typeface="+mn-cs"/>
        </a:defRPr>
      </a:lvl1pPr>
      <a:lvl2pPr marL="2170430" algn="l" defTabSz="4340860" rtl="0" eaLnBrk="1" latinLnBrk="0" hangingPunct="1">
        <a:defRPr sz="8600" kern="1200">
          <a:solidFill>
            <a:schemeClr val="tx1"/>
          </a:solidFill>
          <a:latin typeface="+mn-lt"/>
          <a:ea typeface="+mn-ea"/>
          <a:cs typeface="+mn-cs"/>
        </a:defRPr>
      </a:lvl2pPr>
      <a:lvl3pPr marL="4340860" algn="l" defTabSz="4340860" rtl="0" eaLnBrk="1" latinLnBrk="0" hangingPunct="1">
        <a:defRPr sz="8600" kern="1200">
          <a:solidFill>
            <a:schemeClr val="tx1"/>
          </a:solidFill>
          <a:latin typeface="+mn-lt"/>
          <a:ea typeface="+mn-ea"/>
          <a:cs typeface="+mn-cs"/>
        </a:defRPr>
      </a:lvl3pPr>
      <a:lvl4pPr marL="6511290" algn="l" defTabSz="4340860" rtl="0" eaLnBrk="1" latinLnBrk="0" hangingPunct="1">
        <a:defRPr sz="8600" kern="1200">
          <a:solidFill>
            <a:schemeClr val="tx1"/>
          </a:solidFill>
          <a:latin typeface="+mn-lt"/>
          <a:ea typeface="+mn-ea"/>
          <a:cs typeface="+mn-cs"/>
        </a:defRPr>
      </a:lvl4pPr>
      <a:lvl5pPr marL="8682355" algn="l" defTabSz="4340860" rtl="0" eaLnBrk="1" latinLnBrk="0" hangingPunct="1">
        <a:defRPr sz="8600" kern="1200">
          <a:solidFill>
            <a:schemeClr val="tx1"/>
          </a:solidFill>
          <a:latin typeface="+mn-lt"/>
          <a:ea typeface="+mn-ea"/>
          <a:cs typeface="+mn-cs"/>
        </a:defRPr>
      </a:lvl5pPr>
      <a:lvl6pPr marL="10852785" algn="l" defTabSz="4340860" rtl="0" eaLnBrk="1" latinLnBrk="0" hangingPunct="1">
        <a:defRPr sz="8600" kern="1200">
          <a:solidFill>
            <a:schemeClr val="tx1"/>
          </a:solidFill>
          <a:latin typeface="+mn-lt"/>
          <a:ea typeface="+mn-ea"/>
          <a:cs typeface="+mn-cs"/>
        </a:defRPr>
      </a:lvl6pPr>
      <a:lvl7pPr marL="13023215" algn="l" defTabSz="4340860" rtl="0" eaLnBrk="1" latinLnBrk="0" hangingPunct="1">
        <a:defRPr sz="8600" kern="1200">
          <a:solidFill>
            <a:schemeClr val="tx1"/>
          </a:solidFill>
          <a:latin typeface="+mn-lt"/>
          <a:ea typeface="+mn-ea"/>
          <a:cs typeface="+mn-cs"/>
        </a:defRPr>
      </a:lvl7pPr>
      <a:lvl8pPr marL="15193645" algn="l" defTabSz="4340860" rtl="0" eaLnBrk="1" latinLnBrk="0" hangingPunct="1">
        <a:defRPr sz="8600" kern="1200">
          <a:solidFill>
            <a:schemeClr val="tx1"/>
          </a:solidFill>
          <a:latin typeface="+mn-lt"/>
          <a:ea typeface="+mn-ea"/>
          <a:cs typeface="+mn-cs"/>
        </a:defRPr>
      </a:lvl8pPr>
      <a:lvl9pPr marL="17364075" algn="l" defTabSz="434086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hyperlink" Target="mailto:hgruetzmacher@ethz.ch" TargetMode="External"/><Relationship Id="rId2" Type="http://schemas.openxmlformats.org/officeDocument/2006/relationships/image" Target="../media/image2.jpeg"/><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6445"/>
            <a:ext cx="21602550" cy="32387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6"/>
          <p:cNvSpPr txBox="1"/>
          <p:nvPr/>
        </p:nvSpPr>
        <p:spPr>
          <a:xfrm>
            <a:off x="623771" y="5732989"/>
            <a:ext cx="20355006" cy="1107996"/>
          </a:xfrm>
          <a:prstGeom prst="rect">
            <a:avLst/>
          </a:prstGeom>
          <a:noFill/>
        </p:spPr>
        <p:txBody>
          <a:bodyPr wrap="square" rtlCol="0">
            <a:spAutoFit/>
          </a:bodyPr>
          <a:lstStyle/>
          <a:p>
            <a:pPr algn="ctr"/>
            <a:r>
              <a:rPr lang="en-US" altLang="zh-CN" sz="6600" b="1" dirty="0">
                <a:latin typeface="Times New Roman" panose="02020603050405020304" pitchFamily="18" charset="0"/>
                <a:cs typeface="Times New Roman" panose="02020603050405020304" pitchFamily="18" charset="0"/>
              </a:rPr>
              <a:t>Functional groups for organophosphorus chemistry</a:t>
            </a:r>
            <a:endParaRPr lang="en-US" altLang="zh-CN" sz="6600" b="1" dirty="0">
              <a:latin typeface="Times New Roman" panose="02020603050405020304" pitchFamily="18" charset="0"/>
              <a:cs typeface="Times New Roman" panose="02020603050405020304" pitchFamily="18" charset="0"/>
            </a:endParaRPr>
          </a:p>
        </p:txBody>
      </p:sp>
      <p:sp>
        <p:nvSpPr>
          <p:cNvPr id="3" name="Rectangle 7"/>
          <p:cNvSpPr/>
          <p:nvPr/>
        </p:nvSpPr>
        <p:spPr>
          <a:xfrm>
            <a:off x="6211631" y="10341501"/>
            <a:ext cx="3995004" cy="1107996"/>
          </a:xfrm>
          <a:prstGeom prst="rect">
            <a:avLst/>
          </a:prstGeom>
        </p:spPr>
        <p:txBody>
          <a:bodyPr wrap="none">
            <a:spAutoFit/>
          </a:bodyPr>
          <a:lstStyle/>
          <a:p>
            <a:r>
              <a:rPr lang="en-US" altLang="zh-CN" sz="6600" b="1" dirty="0">
                <a:solidFill>
                  <a:srgbClr val="0000FF"/>
                </a:solidFill>
                <a:latin typeface="Times New Roman" panose="02020603050405020304" pitchFamily="18" charset="0"/>
                <a:cs typeface="Times New Roman" panose="02020603050405020304" pitchFamily="18" charset="0"/>
              </a:rPr>
              <a:t>Biography</a:t>
            </a:r>
            <a:endParaRPr lang="zh-CN" altLang="zh-CN" sz="6600" b="1" dirty="0">
              <a:solidFill>
                <a:srgbClr val="0000FF"/>
              </a:solidFill>
              <a:latin typeface="Times New Roman" panose="02020603050405020304" pitchFamily="18" charset="0"/>
              <a:cs typeface="Times New Roman" panose="02020603050405020304" pitchFamily="18" charset="0"/>
            </a:endParaRPr>
          </a:p>
        </p:txBody>
      </p:sp>
      <p:sp>
        <p:nvSpPr>
          <p:cNvPr id="4" name="TextBox 8"/>
          <p:cNvSpPr txBox="1"/>
          <p:nvPr/>
        </p:nvSpPr>
        <p:spPr>
          <a:xfrm>
            <a:off x="6188627" y="11440775"/>
            <a:ext cx="14668250" cy="8217634"/>
          </a:xfrm>
          <a:prstGeom prst="rect">
            <a:avLst/>
          </a:prstGeom>
          <a:noFill/>
        </p:spPr>
        <p:txBody>
          <a:bodyPr wrap="square" rtlCol="0">
            <a:spAutoFit/>
          </a:bodyPr>
          <a:lstStyle/>
          <a:p>
            <a:pPr algn="just">
              <a:spcBef>
                <a:spcPts val="1200"/>
              </a:spcBef>
              <a:spcAft>
                <a:spcPts val="1200"/>
              </a:spcAft>
            </a:pPr>
            <a:r>
              <a:rPr lang="en-US" altLang="zh-CN" sz="4800" dirty="0" err="1">
                <a:latin typeface="Times New Roman" panose="02020603050405020304" pitchFamily="18" charset="0"/>
                <a:ea typeface="+mj-ea"/>
                <a:cs typeface="Times New Roman" panose="02020603050405020304" pitchFamily="18" charset="0"/>
              </a:rPr>
              <a:t>Grützmacher</a:t>
            </a:r>
            <a:r>
              <a:rPr lang="en-US" altLang="zh-CN" sz="4800" dirty="0">
                <a:latin typeface="Times New Roman" panose="02020603050405020304" pitchFamily="18" charset="0"/>
                <a:ea typeface="+mj-ea"/>
                <a:cs typeface="Times New Roman" panose="02020603050405020304" pitchFamily="18" charset="0"/>
              </a:rPr>
              <a:t> studied and graduated from the University of Göttingen and received his PhD with Prof. H. W. </a:t>
            </a:r>
            <a:r>
              <a:rPr lang="en-US" altLang="zh-CN" sz="4800" dirty="0" err="1">
                <a:latin typeface="Times New Roman" panose="02020603050405020304" pitchFamily="18" charset="0"/>
                <a:ea typeface="+mj-ea"/>
                <a:cs typeface="Times New Roman" panose="02020603050405020304" pitchFamily="18" charset="0"/>
              </a:rPr>
              <a:t>Roesky</a:t>
            </a:r>
            <a:r>
              <a:rPr lang="en-US" altLang="zh-CN" sz="4800" dirty="0">
                <a:latin typeface="Times New Roman" panose="02020603050405020304" pitchFamily="18" charset="0"/>
                <a:ea typeface="+mj-ea"/>
                <a:cs typeface="Times New Roman" panose="02020603050405020304" pitchFamily="18" charset="0"/>
              </a:rPr>
              <a:t> (1986). He then moved to the CNRS in Toulouse where he worked with Prof. Guy Bertrand. He started his independent research career at the University of Heidelberg and received his habilitation in 1992. In the same year her moved to the University of Freiburg as Professor of Inorganic and Analytical Chemistry. In 1995, he received an offer from the ETH Zürich and was firstly appointed as assistant professor and then, in 2001, promoted to full professor. </a:t>
            </a:r>
            <a:endParaRPr lang="zh-CN" altLang="en-US" sz="4800" dirty="0">
              <a:latin typeface="Times New Roman" panose="02020603050405020304" pitchFamily="18" charset="0"/>
              <a:ea typeface="+mj-ea"/>
              <a:cs typeface="Times New Roman" panose="02020603050405020304" pitchFamily="18" charset="0"/>
            </a:endParaRPr>
          </a:p>
        </p:txBody>
      </p:sp>
      <p:sp>
        <p:nvSpPr>
          <p:cNvPr id="5" name="Rectangle 10"/>
          <p:cNvSpPr/>
          <p:nvPr/>
        </p:nvSpPr>
        <p:spPr>
          <a:xfrm>
            <a:off x="6219558" y="19486517"/>
            <a:ext cx="3332964" cy="1107996"/>
          </a:xfrm>
          <a:prstGeom prst="rect">
            <a:avLst/>
          </a:prstGeom>
        </p:spPr>
        <p:txBody>
          <a:bodyPr wrap="none">
            <a:spAutoFit/>
          </a:bodyPr>
          <a:lstStyle/>
          <a:p>
            <a:r>
              <a:rPr lang="en-US" altLang="zh-CN" sz="6600" b="1" dirty="0">
                <a:solidFill>
                  <a:srgbClr val="0000FF"/>
                </a:solidFill>
                <a:latin typeface="Times New Roman" panose="02020603050405020304" pitchFamily="18" charset="0"/>
                <a:cs typeface="Times New Roman" panose="02020603050405020304" pitchFamily="18" charset="0"/>
              </a:rPr>
              <a:t>Abstract</a:t>
            </a:r>
            <a:endParaRPr lang="zh-CN" altLang="zh-CN" sz="6600" b="1" dirty="0">
              <a:solidFill>
                <a:srgbClr val="0000FF"/>
              </a:solidFill>
              <a:latin typeface="Times New Roman" panose="02020603050405020304" pitchFamily="18" charset="0"/>
              <a:cs typeface="Times New Roman" panose="02020603050405020304" pitchFamily="18" charset="0"/>
            </a:endParaRPr>
          </a:p>
        </p:txBody>
      </p:sp>
      <p:sp>
        <p:nvSpPr>
          <p:cNvPr id="6" name="TextBox 9"/>
          <p:cNvSpPr txBox="1"/>
          <p:nvPr/>
        </p:nvSpPr>
        <p:spPr>
          <a:xfrm>
            <a:off x="745824" y="20639215"/>
            <a:ext cx="20111053" cy="8956298"/>
          </a:xfrm>
          <a:prstGeom prst="rect">
            <a:avLst/>
          </a:prstGeom>
          <a:noFill/>
        </p:spPr>
        <p:txBody>
          <a:bodyPr wrap="square" rtlCol="0">
            <a:spAutoFit/>
          </a:bodyPr>
          <a:lstStyle/>
          <a:p>
            <a:pPr algn="just"/>
            <a:r>
              <a:rPr lang="en-US" altLang="zh-CN" sz="4800" dirty="0">
                <a:latin typeface="Times New Roman" panose="02020603050405020304" pitchFamily="18" charset="0"/>
                <a:cs typeface="Times New Roman" panose="02020603050405020304" pitchFamily="18" charset="0"/>
              </a:rPr>
              <a:t>From the elements C,H,N,O the realm of organic chemistry is built and their combination leads to an endless array of molecules. A set of very well established functional groups allows organic chemists to synthesize these conveniently. In main group element chemistry, a very different situation is met and the mutual substitution of “homologous” elements - like nitrogen for phosphorus - looks simple only on paper. The lecture will give an overview on our efforts to generate new functional groups such as cyaphide,</a:t>
            </a:r>
            <a:r>
              <a:rPr lang="en-US" altLang="zh-CN" sz="4800" baseline="30000" dirty="0">
                <a:latin typeface="Times New Roman" panose="02020603050405020304" pitchFamily="18" charset="0"/>
                <a:cs typeface="Times New Roman" panose="02020603050405020304" pitchFamily="18" charset="0"/>
              </a:rPr>
              <a:t>1</a:t>
            </a:r>
            <a:r>
              <a:rPr lang="en-US" altLang="zh-CN" sz="4800" dirty="0">
                <a:latin typeface="Times New Roman" panose="02020603050405020304" pitchFamily="18" charset="0"/>
                <a:cs typeface="Times New Roman" panose="02020603050405020304" pitchFamily="18" charset="0"/>
              </a:rPr>
              <a:t> phosphaethynolate,</a:t>
            </a:r>
            <a:r>
              <a:rPr lang="en-US" altLang="zh-CN" sz="4800" baseline="30000" dirty="0">
                <a:latin typeface="Times New Roman" panose="02020603050405020304" pitchFamily="18" charset="0"/>
                <a:cs typeface="Times New Roman" panose="02020603050405020304" pitchFamily="18" charset="0"/>
              </a:rPr>
              <a:t>2</a:t>
            </a:r>
            <a:r>
              <a:rPr lang="en-US" altLang="zh-CN" sz="4800" dirty="0">
                <a:latin typeface="Times New Roman" panose="02020603050405020304" pitchFamily="18" charset="0"/>
                <a:cs typeface="Times New Roman" panose="02020603050405020304" pitchFamily="18" charset="0"/>
              </a:rPr>
              <a:t> or phosphacarbodiimide</a:t>
            </a:r>
            <a:r>
              <a:rPr lang="en-US" altLang="zh-CN" sz="4800" baseline="30000" dirty="0">
                <a:latin typeface="Times New Roman" panose="02020603050405020304" pitchFamily="18" charset="0"/>
                <a:cs typeface="Times New Roman" panose="02020603050405020304" pitchFamily="18" charset="0"/>
              </a:rPr>
              <a:t>3</a:t>
            </a:r>
            <a:r>
              <a:rPr lang="en-US" altLang="zh-CN" sz="4800" dirty="0">
                <a:latin typeface="Times New Roman" panose="02020603050405020304" pitchFamily="18" charset="0"/>
                <a:cs typeface="Times New Roman" panose="02020603050405020304" pitchFamily="18" charset="0"/>
              </a:rPr>
              <a:t> (as analogues of [CN]</a:t>
            </a:r>
            <a:r>
              <a:rPr lang="en-US" altLang="zh-CN" sz="4800" baseline="30000" dirty="0">
                <a:latin typeface="Times New Roman" panose="02020603050405020304" pitchFamily="18" charset="0"/>
                <a:cs typeface="Times New Roman" panose="02020603050405020304" pitchFamily="18" charset="0"/>
              </a:rPr>
              <a:t>-</a:t>
            </a:r>
            <a:r>
              <a:rPr lang="en-US" altLang="zh-CN" sz="4800" dirty="0">
                <a:latin typeface="Times New Roman" panose="02020603050405020304" pitchFamily="18" charset="0"/>
                <a:cs typeface="Times New Roman" panose="02020603050405020304" pitchFamily="18" charset="0"/>
              </a:rPr>
              <a:t>, [OCN]</a:t>
            </a:r>
            <a:r>
              <a:rPr lang="en-US" altLang="zh-CN" sz="4800" baseline="30000" dirty="0">
                <a:latin typeface="Times New Roman" panose="02020603050405020304" pitchFamily="18" charset="0"/>
                <a:cs typeface="Times New Roman" panose="02020603050405020304" pitchFamily="18" charset="0"/>
              </a:rPr>
              <a:t>-</a:t>
            </a:r>
            <a:r>
              <a:rPr lang="en-US" altLang="zh-CN" sz="4800" dirty="0">
                <a:latin typeface="Times New Roman" panose="02020603050405020304" pitchFamily="18" charset="0"/>
                <a:cs typeface="Times New Roman" panose="02020603050405020304" pitchFamily="18" charset="0"/>
              </a:rPr>
              <a:t>, or [CN2]</a:t>
            </a:r>
            <a:r>
              <a:rPr lang="en-US" altLang="zh-CN" sz="4800" baseline="30000" dirty="0">
                <a:latin typeface="Times New Roman" panose="02020603050405020304" pitchFamily="18" charset="0"/>
                <a:cs typeface="Times New Roman" panose="02020603050405020304" pitchFamily="18" charset="0"/>
              </a:rPr>
              <a:t>2-</a:t>
            </a:r>
            <a:r>
              <a:rPr lang="en-US" altLang="zh-CN" sz="4800" dirty="0">
                <a:latin typeface="Times New Roman" panose="02020603050405020304" pitchFamily="18" charset="0"/>
                <a:cs typeface="Times New Roman" panose="02020603050405020304" pitchFamily="18" charset="0"/>
              </a:rPr>
              <a:t>). Not surprisingly, everything turned out differently than thought. But some of these “funny” molecules help to solve fundamental problems in chemistry, such as the mutual conversion of cluster into planar aromatic compounds, while others like bis(acyl)</a:t>
            </a:r>
            <a:r>
              <a:rPr lang="en-US" altLang="zh-CN" sz="4800" dirty="0" err="1">
                <a:latin typeface="Times New Roman" panose="02020603050405020304" pitchFamily="18" charset="0"/>
                <a:cs typeface="Times New Roman" panose="02020603050405020304" pitchFamily="18" charset="0"/>
              </a:rPr>
              <a:t>phosphanes</a:t>
            </a:r>
            <a:r>
              <a:rPr lang="en-US" altLang="zh-CN" sz="4800" dirty="0">
                <a:latin typeface="Times New Roman" panose="02020603050405020304" pitchFamily="18" charset="0"/>
                <a:cs typeface="Times New Roman" panose="02020603050405020304" pitchFamily="18" charset="0"/>
              </a:rPr>
              <a:t> assist in the solution of practical problems.</a:t>
            </a:r>
            <a:endParaRPr lang="zh-CN" altLang="en-US" sz="4800" dirty="0">
              <a:latin typeface="Times New Roman" panose="02020603050405020304" pitchFamily="18" charset="0"/>
              <a:cs typeface="Times New Roman" panose="02020603050405020304" pitchFamily="18" charset="0"/>
            </a:endParaRPr>
          </a:p>
        </p:txBody>
      </p:sp>
      <p:sp>
        <p:nvSpPr>
          <p:cNvPr id="7" name="TextBox 12"/>
          <p:cNvSpPr txBox="1"/>
          <p:nvPr/>
        </p:nvSpPr>
        <p:spPr>
          <a:xfrm>
            <a:off x="777253" y="29787022"/>
            <a:ext cx="2475976" cy="923330"/>
          </a:xfrm>
          <a:prstGeom prst="rect">
            <a:avLst/>
          </a:prstGeom>
          <a:noFill/>
        </p:spPr>
        <p:txBody>
          <a:bodyPr wrap="square" rtlCol="0">
            <a:spAutoFit/>
          </a:bodyPr>
          <a:lstStyle/>
          <a:p>
            <a:r>
              <a:rPr lang="en-US" altLang="zh-CN" sz="5400" b="1" dirty="0">
                <a:solidFill>
                  <a:schemeClr val="accent6">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Host:</a:t>
            </a:r>
            <a:endParaRPr lang="zh-CN" altLang="en-US" sz="5400" b="1" dirty="0">
              <a:solidFill>
                <a:schemeClr val="accent6">
                  <a:lumMod val="7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8" name="TextBox 11"/>
          <p:cNvSpPr txBox="1"/>
          <p:nvPr/>
        </p:nvSpPr>
        <p:spPr>
          <a:xfrm>
            <a:off x="19538617" y="29404659"/>
            <a:ext cx="2880320" cy="769441"/>
          </a:xfrm>
          <a:prstGeom prst="rect">
            <a:avLst/>
          </a:prstGeom>
          <a:noFill/>
        </p:spPr>
        <p:txBody>
          <a:bodyPr wrap="square" rtlCol="0">
            <a:spAutoFit/>
          </a:bodyPr>
          <a:lstStyle/>
          <a:p>
            <a:r>
              <a:rPr lang="en-US" altLang="zh-CN" sz="4400" dirty="0">
                <a:latin typeface="Times New Roman" panose="02020603050405020304" pitchFamily="18" charset="0"/>
                <a:ea typeface="微软雅黑" panose="020B0503020204020204" pitchFamily="34" charset="-122"/>
                <a:cs typeface="Times New Roman" panose="02020603050405020304" pitchFamily="18" charset="0"/>
              </a:rPr>
              <a:t>English</a:t>
            </a:r>
            <a:endParaRPr lang="zh-CN" altLang="en-US" sz="44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TextBox 4"/>
          <p:cNvSpPr txBox="1"/>
          <p:nvPr/>
        </p:nvSpPr>
        <p:spPr>
          <a:xfrm>
            <a:off x="1344336" y="13986724"/>
            <a:ext cx="3801912" cy="1815882"/>
          </a:xfrm>
          <a:prstGeom prst="rect">
            <a:avLst/>
          </a:prstGeom>
          <a:noFill/>
        </p:spPr>
        <p:txBody>
          <a:bodyPr wrap="square" rtlCol="0">
            <a:spAutoFit/>
          </a:bodyPr>
          <a:lstStyle/>
          <a:p>
            <a:pPr>
              <a:spcBef>
                <a:spcPts val="600"/>
              </a:spcBef>
              <a:spcAft>
                <a:spcPts val="600"/>
              </a:spcAft>
              <a:defRPr/>
            </a:pPr>
            <a:r>
              <a:rPr lang="en-US" altLang="zh-CN" sz="5100" b="1" dirty="0">
                <a:solidFill>
                  <a:schemeClr val="accent6">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2024.03.14</a:t>
            </a:r>
            <a:endParaRPr lang="en-US" altLang="zh-CN" sz="5100" b="1" dirty="0">
              <a:solidFill>
                <a:schemeClr val="accent6">
                  <a:lumMod val="75000"/>
                </a:schemeClr>
              </a:solidFill>
              <a:latin typeface="Times New Roman" panose="02020603050405020304" pitchFamily="18" charset="0"/>
              <a:ea typeface="微软雅黑" panose="020B0503020204020204" pitchFamily="34" charset="-122"/>
              <a:cs typeface="Times New Roman" panose="02020603050405020304" pitchFamily="18" charset="0"/>
            </a:endParaRPr>
          </a:p>
          <a:p>
            <a:pPr>
              <a:spcBef>
                <a:spcPts val="600"/>
              </a:spcBef>
              <a:spcAft>
                <a:spcPts val="600"/>
              </a:spcAft>
              <a:defRPr/>
            </a:pPr>
            <a:r>
              <a:rPr lang="en-US" altLang="zh-CN" sz="5100" b="1" dirty="0">
                <a:solidFill>
                  <a:schemeClr val="accent6">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14:00-15:30</a:t>
            </a:r>
            <a:endParaRPr lang="zh-CN" altLang="en-US" sz="5100" b="1" dirty="0">
              <a:solidFill>
                <a:schemeClr val="accent6">
                  <a:lumMod val="7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0" name="TextBox 5"/>
          <p:cNvSpPr txBox="1"/>
          <p:nvPr/>
        </p:nvSpPr>
        <p:spPr>
          <a:xfrm>
            <a:off x="1344336" y="17800827"/>
            <a:ext cx="5755134" cy="1723549"/>
          </a:xfrm>
          <a:prstGeom prst="rect">
            <a:avLst/>
          </a:prstGeom>
          <a:noFill/>
        </p:spPr>
        <p:txBody>
          <a:bodyPr wrap="square" rtlCol="0">
            <a:spAutoFit/>
          </a:bodyPr>
          <a:lstStyle/>
          <a:p>
            <a:pPr>
              <a:spcBef>
                <a:spcPts val="600"/>
              </a:spcBef>
              <a:spcAft>
                <a:spcPts val="600"/>
              </a:spcAft>
              <a:defRPr/>
            </a:pPr>
            <a:r>
              <a:rPr lang="en-US" altLang="zh-CN" sz="4800" b="1" dirty="0">
                <a:solidFill>
                  <a:schemeClr val="accent6">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Room C1038</a:t>
            </a:r>
            <a:endParaRPr lang="en-US" altLang="zh-CN" sz="4800" b="1" dirty="0">
              <a:solidFill>
                <a:schemeClr val="accent6">
                  <a:lumMod val="75000"/>
                </a:schemeClr>
              </a:solidFill>
              <a:latin typeface="Times New Roman" panose="02020603050405020304" pitchFamily="18" charset="0"/>
              <a:ea typeface="微软雅黑" panose="020B0503020204020204" pitchFamily="34" charset="-122"/>
              <a:cs typeface="Times New Roman" panose="02020603050405020304" pitchFamily="18" charset="0"/>
            </a:endParaRPr>
          </a:p>
          <a:p>
            <a:pPr>
              <a:spcBef>
                <a:spcPts val="600"/>
              </a:spcBef>
              <a:spcAft>
                <a:spcPts val="600"/>
              </a:spcAft>
              <a:defRPr/>
            </a:pPr>
            <a:r>
              <a:rPr lang="en-US" altLang="zh-CN" sz="4800" b="1" dirty="0">
                <a:solidFill>
                  <a:schemeClr val="accent6">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College of Science</a:t>
            </a:r>
            <a:endParaRPr lang="zh-CN" altLang="en-US" sz="4800" b="1" dirty="0">
              <a:solidFill>
                <a:schemeClr val="accent6">
                  <a:lumMod val="7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2"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4312" y="7077993"/>
            <a:ext cx="3801912" cy="5049415"/>
          </a:xfrm>
          <a:prstGeom prst="rect">
            <a:avLst/>
          </a:prstGeom>
        </p:spPr>
      </p:pic>
      <p:sp>
        <p:nvSpPr>
          <p:cNvPr id="11" name="TextBox 6"/>
          <p:cNvSpPr txBox="1"/>
          <p:nvPr/>
        </p:nvSpPr>
        <p:spPr>
          <a:xfrm>
            <a:off x="7425056" y="7049458"/>
            <a:ext cx="12233941" cy="1015663"/>
          </a:xfrm>
          <a:prstGeom prst="rect">
            <a:avLst/>
          </a:prstGeom>
          <a:noFill/>
        </p:spPr>
        <p:txBody>
          <a:bodyPr wrap="square" rtlCol="0">
            <a:spAutoFit/>
          </a:bodyPr>
          <a:lstStyle/>
          <a:p>
            <a:pPr algn="ctr"/>
            <a:r>
              <a:rPr lang="en-US" altLang="zh-CN" sz="6000" b="1" dirty="0" err="1">
                <a:solidFill>
                  <a:schemeClr val="accent6">
                    <a:lumMod val="75000"/>
                  </a:schemeClr>
                </a:solidFill>
                <a:latin typeface="Times New Roman" panose="02020603050405020304" pitchFamily="18" charset="0"/>
                <a:ea typeface="+mj-ea"/>
                <a:cs typeface="Times New Roman" panose="02020603050405020304" pitchFamily="18" charset="0"/>
              </a:rPr>
              <a:t>Hansjörg</a:t>
            </a:r>
            <a:r>
              <a:rPr lang="en-US" altLang="zh-CN" sz="6000" b="1" dirty="0">
                <a:solidFill>
                  <a:schemeClr val="accent6">
                    <a:lumMod val="75000"/>
                  </a:schemeClr>
                </a:solidFill>
                <a:latin typeface="Times New Roman" panose="02020603050405020304" pitchFamily="18" charset="0"/>
                <a:ea typeface="+mj-ea"/>
                <a:cs typeface="Times New Roman" panose="02020603050405020304" pitchFamily="18" charset="0"/>
              </a:rPr>
              <a:t> </a:t>
            </a:r>
            <a:r>
              <a:rPr lang="en-US" altLang="zh-CN" sz="6000" b="1" dirty="0" err="1">
                <a:solidFill>
                  <a:schemeClr val="accent6">
                    <a:lumMod val="75000"/>
                  </a:schemeClr>
                </a:solidFill>
                <a:latin typeface="Times New Roman" panose="02020603050405020304" pitchFamily="18" charset="0"/>
                <a:ea typeface="+mj-ea"/>
                <a:cs typeface="Times New Roman" panose="02020603050405020304" pitchFamily="18" charset="0"/>
              </a:rPr>
              <a:t>Grützmacher</a:t>
            </a:r>
            <a:r>
              <a:rPr lang="en-US" altLang="zh-CN" sz="6000" b="1" dirty="0">
                <a:solidFill>
                  <a:schemeClr val="accent6">
                    <a:lumMod val="75000"/>
                  </a:schemeClr>
                </a:solidFill>
                <a:latin typeface="Times New Roman" panose="02020603050405020304" pitchFamily="18" charset="0"/>
                <a:ea typeface="+mj-ea"/>
                <a:cs typeface="Times New Roman" panose="02020603050405020304" pitchFamily="18" charset="0"/>
              </a:rPr>
              <a:t> </a:t>
            </a:r>
            <a:endParaRPr lang="zh-CN" altLang="en-US" b="1" dirty="0">
              <a:latin typeface="Times New Roman" panose="02020603050405020304" pitchFamily="18" charset="0"/>
              <a:ea typeface="+mj-ea"/>
              <a:cs typeface="Times New Roman" panose="02020603050405020304" pitchFamily="18" charset="0"/>
            </a:endParaRPr>
          </a:p>
        </p:txBody>
      </p:sp>
      <p:sp>
        <p:nvSpPr>
          <p:cNvPr id="14" name="TextBox 8"/>
          <p:cNvSpPr txBox="1"/>
          <p:nvPr/>
        </p:nvSpPr>
        <p:spPr>
          <a:xfrm>
            <a:off x="6500958" y="8320611"/>
            <a:ext cx="14137783" cy="2048766"/>
          </a:xfrm>
          <a:prstGeom prst="rect">
            <a:avLst/>
          </a:prstGeom>
          <a:noFill/>
        </p:spPr>
        <p:txBody>
          <a:bodyPr wrap="square" rtlCol="0">
            <a:spAutoFit/>
          </a:bodyPr>
          <a:lstStyle/>
          <a:p>
            <a:pPr algn="ctr">
              <a:lnSpc>
                <a:spcPct val="115000"/>
              </a:lnSpc>
              <a:spcAft>
                <a:spcPts val="1000"/>
              </a:spcAft>
            </a:pPr>
            <a:r>
              <a:rPr lang="en-US" altLang="zh-CN" sz="3600" dirty="0">
                <a:effectLst/>
                <a:latin typeface="Times New Roman" panose="02020603050405020304" pitchFamily="18" charset="0"/>
                <a:ea typeface="Calibri" panose="020F0502020204030204" pitchFamily="34" charset="0"/>
                <a:cs typeface="Times New Roman" panose="02020603050405020304" pitchFamily="18" charset="0"/>
              </a:rPr>
              <a:t>ETH Zürich, Department of Chemistry and Applied Biosciences, HCI H 131, Vladimir-Prelog-Weg 1, 8093 Zürich, Switzerland</a:t>
            </a:r>
            <a:endParaRPr lang="zh-CN" altLang="zh-CN" sz="36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r>
              <a:rPr lang="en-GB" altLang="zh-CN" sz="3600" u="sng" dirty="0">
                <a:effectLst/>
                <a:latin typeface="Times New Roman" panose="02020603050405020304" pitchFamily="18" charset="0"/>
                <a:ea typeface="Calibri" panose="020F0502020204030204" pitchFamily="34" charset="0"/>
                <a:cs typeface="Times New Roman" panose="02020603050405020304" pitchFamily="18" charset="0"/>
              </a:rPr>
              <a:t>Contact: </a:t>
            </a:r>
            <a:r>
              <a:rPr lang="en-US" altLang="zh-CN" sz="36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3"/>
              </a:rPr>
              <a:t>hgruetzmacher@ethz.ch</a:t>
            </a:r>
            <a:endParaRPr lang="zh-CN" altLang="en-US" sz="3600" dirty="0">
              <a:latin typeface="Times New Roman" panose="02020603050405020304" pitchFamily="18" charset="0"/>
              <a:ea typeface="+mj-ea"/>
              <a:cs typeface="Times New Roman" panose="02020603050405020304" pitchFamily="18" charset="0"/>
            </a:endParaRPr>
          </a:p>
        </p:txBody>
      </p:sp>
      <p:sp>
        <p:nvSpPr>
          <p:cNvPr id="15" name="TextBox 12"/>
          <p:cNvSpPr txBox="1"/>
          <p:nvPr/>
        </p:nvSpPr>
        <p:spPr>
          <a:xfrm>
            <a:off x="2831628" y="29879355"/>
            <a:ext cx="10108824" cy="830997"/>
          </a:xfrm>
          <a:prstGeom prst="rect">
            <a:avLst/>
          </a:prstGeom>
          <a:noFill/>
        </p:spPr>
        <p:txBody>
          <a:bodyPr wrap="square" rtlCol="0">
            <a:spAutoFit/>
          </a:bodyPr>
          <a:lstStyle/>
          <a:p>
            <a:r>
              <a:rPr lang="en-US" altLang="zh-CN" sz="4800" b="1" dirty="0">
                <a:solidFill>
                  <a:schemeClr val="accent6">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Prof. Liu Leo Liu</a:t>
            </a:r>
            <a:endParaRPr lang="en-US" altLang="zh-CN" sz="4800" b="1" dirty="0">
              <a:solidFill>
                <a:schemeClr val="accent6">
                  <a:lumMod val="7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 name="TextBox 13"/>
          <p:cNvSpPr txBox="1"/>
          <p:nvPr/>
        </p:nvSpPr>
        <p:spPr>
          <a:xfrm>
            <a:off x="15769590" y="3744595"/>
            <a:ext cx="5904230" cy="1414780"/>
          </a:xfrm>
          <a:prstGeom prst="rect">
            <a:avLst/>
          </a:prstGeom>
          <a:noFill/>
        </p:spPr>
        <p:txBody>
          <a:bodyPr wrap="square" rtlCol="0">
            <a:spAutoFit/>
          </a:bodyPr>
          <a:p>
            <a:r>
              <a:rPr lang="zh-CN" altLang="en-US" dirty="0" smtClean="0">
                <a:latin typeface="+mj-ea"/>
                <a:ea typeface="+mj-ea"/>
              </a:rPr>
              <a:t>第</a:t>
            </a:r>
            <a:r>
              <a:rPr lang="en-US" altLang="zh-CN" dirty="0" smtClean="0">
                <a:latin typeface="+mj-ea"/>
                <a:ea typeface="+mj-ea"/>
              </a:rPr>
              <a:t> 246 </a:t>
            </a:r>
            <a:r>
              <a:rPr lang="zh-CN" altLang="en-US" dirty="0" smtClean="0">
                <a:latin typeface="+mj-ea"/>
                <a:ea typeface="+mj-ea"/>
              </a:rPr>
              <a:t>期</a:t>
            </a:r>
            <a:endParaRPr lang="zh-CN" altLang="en-US" dirty="0">
              <a:latin typeface="+mj-ea"/>
              <a:ea typeface="+mj-ea"/>
            </a:endParaRPr>
          </a:p>
        </p:txBody>
      </p:sp>
    </p:spTree>
  </p:cSld>
  <p:clrMapOvr>
    <a:masterClrMapping/>
  </p:clrMapOvr>
</p:sld>
</file>

<file path=ppt/tags/tag1.xml><?xml version="1.0" encoding="utf-8"?>
<p:tagLst xmlns:p="http://schemas.openxmlformats.org/presentationml/2006/main">
  <p:tag name="commondata" val="eyJoZGlkIjoiODUxNjBmZGRmZTVjMjNmZTMxNDI0ZGUzYmY5MjgxMTQ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1802</Words>
  <Application>WPS 演示</Application>
  <PresentationFormat>自定义</PresentationFormat>
  <Paragraphs>29</Paragraphs>
  <Slides>1</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vt:i4>
      </vt:variant>
    </vt:vector>
  </HeadingPairs>
  <TitlesOfParts>
    <vt:vector size="9" baseType="lpstr">
      <vt:lpstr>Arial</vt:lpstr>
      <vt:lpstr>宋体</vt:lpstr>
      <vt:lpstr>Wingdings</vt:lpstr>
      <vt:lpstr>Times New Roman</vt:lpstr>
      <vt:lpstr>微软雅黑</vt:lpstr>
      <vt:lpstr>Calibri</vt:lpstr>
      <vt:lpstr>Arial Unicode MS</vt:lpstr>
      <vt:lpstr>Office 主题​​</vt:lpstr>
      <vt:lpstr>PowerPoint 演示文稿</vt:lpstr>
    </vt:vector>
  </TitlesOfParts>
  <Company>Lenovo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Lenovo</dc:creator>
  <cp:lastModifiedBy>一茶</cp:lastModifiedBy>
  <cp:revision>241</cp:revision>
  <cp:lastPrinted>2015-03-02T09:14:00Z</cp:lastPrinted>
  <dcterms:created xsi:type="dcterms:W3CDTF">2014-01-06T03:01:00Z</dcterms:created>
  <dcterms:modified xsi:type="dcterms:W3CDTF">2024-03-01T01:17:50Z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E76FC026D41D4713853DC7AFB61E9005_12</vt:lpwstr>
  </property>
  <property fmtid="{D5CDD505-2E9C-101B-9397-08002B2CF9AE}" pid="3" name="KSOProductBuildVer">
    <vt:lpwstr>2052-12.1.0.16399</vt:lpwstr>
  </property>
</Properties>
</file>